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5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ANALYST  ·  OPEN TO WORK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012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</a:t>
            </a:r>
            <a:pPr indent="0" marL="0">
              <a:buNone/>
            </a:pPr>
            <a:r>
              <a:rPr lang="en-US" sz="4600" b="1" dirty="0">
                <a:solidFill>
                  <a:srgbClr val="E5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Pambudi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745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D9D6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Membangun dashboard Looker Studio untuk pelaporan donasi, monitoring operasional, dan analisis performa iklan di Yayasan Gerakan Sedekah Rombongan (YGSR), Yogyakarta.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3383280"/>
            <a:ext cx="1234440" cy="1051560"/>
          </a:xfrm>
          <a:prstGeom prst="roundRect">
            <a:avLst>
              <a:gd name="adj" fmla="val 6957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58368" y="35204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15.487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39319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Donatur teranalisis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1874520" y="3383280"/>
            <a:ext cx="1234440" cy="1051560"/>
          </a:xfrm>
          <a:prstGeom prst="roundRect">
            <a:avLst>
              <a:gd name="adj" fmla="val 6957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984248" y="35204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Rp2,09M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984248" y="39319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Donasi terpantau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0" y="3383280"/>
            <a:ext cx="1234440" cy="1051560"/>
          </a:xfrm>
          <a:prstGeom prst="roundRect">
            <a:avLst>
              <a:gd name="adj" fmla="val 6957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310128" y="35204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2,06×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3310128" y="39319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 iklan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26280" y="3383280"/>
            <a:ext cx="1234440" cy="1051560"/>
          </a:xfrm>
          <a:prstGeom prst="roundRect">
            <a:avLst>
              <a:gd name="adj" fmla="val 6957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636008" y="35204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636008" y="39319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Ambulans terpantau</a:t>
            </a:r>
            <a:endParaRPr lang="en-US" sz="1050" dirty="0"/>
          </a:p>
        </p:txBody>
      </p:sp>
      <p:pic>
        <p:nvPicPr>
          <p:cNvPr id="17" name="Image 0" descr="phot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640080"/>
            <a:ext cx="2651760" cy="315468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6172200" y="39776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Bantul, DIY  ·  tegarpambudi0305@gmail.com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YGSR, ini yang Saya Kerjakan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41148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Sejak Oktober 2024, saya bekerja sebagai Data Analyst di 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Yayasan Gerakan Sedekah Rombongan (YGSR)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yayasan yang menyediakan ambulans gratis (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MTSR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rumah singgah (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RSSR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dan pendampingan pasien khusus untuk pasien dampingan yayasan.</a:t>
            </a:r>
            <a:endParaRPr lang="en-US" sz="1150" dirty="0"/>
          </a:p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Tugas saya adalah membuat data dari ketiga program tersebut bisa diakses dan dipahami oleh seluruh tim — bukan hanya staf teknis. Hasilnya, tim manajemen kini bisa memantau kondisi donasi, operasional ambulans, dan performa iklan kapan saja, tanpa perlu meminta laporan manual.</a:t>
            </a:r>
            <a:endParaRPr lang="en-US" sz="1150" dirty="0"/>
          </a:p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Saya terbuka untuk posisi Data Analyst di 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NGO, startup, maupun korporat</a:t>
            </a:r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1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846320" y="1143000"/>
            <a:ext cx="38404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029200" y="128016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5943600" y="126187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16276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LOKASI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160934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Bantul, DIY, Indonesia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029200" y="19751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PENDIDIKAN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5943600" y="1956816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Sistem Informasi, UTY · GPA 3,48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0" y="232257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5943600" y="230428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tegarpambudi0305@gmail.com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46320" y="288036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83480" y="29718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983480" y="3374136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Sumber data terintegrasi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812280" y="288036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49440" y="29718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6949440" y="3374136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pelaporan berkurang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846320" y="384048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983480" y="39319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2.848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4983480" y="4334256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Penerima manfaat terpantau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812280" y="384048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949440" y="39319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Rp5,27M</a:t>
            </a:r>
            <a:endParaRPr lang="en-US" sz="2200" dirty="0"/>
          </a:p>
        </p:txBody>
      </p:sp>
      <p:sp>
        <p:nvSpPr>
          <p:cNvPr id="25" name="Text 23"/>
          <p:cNvSpPr txBox="1"/>
          <p:nvPr/>
        </p:nvSpPr>
        <p:spPr>
          <a:xfrm>
            <a:off x="6949440" y="4334256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 bantuan tersalurkan &amp; terpantau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2 / 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RIWAYAT KERJA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Perjalanan Karir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206240" y="1225296"/>
            <a:ext cx="128016" cy="128016"/>
          </a:xfrm>
          <a:prstGeom prst="ellipse">
            <a:avLst/>
          </a:prstGeom>
          <a:solidFill>
            <a:srgbClr val="B83232"/>
          </a:solidFill>
          <a:ln w="6350">
            <a:solidFill>
              <a:srgbClr val="B8323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21792" y="118872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Analyst</a:t>
            </a:r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Oktober 2024 — Sekarang · Yogyakarta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21792" y="146304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Yayasan Gerakan Sedekah Rombongan (YGSR) · Yogyakarta · Kontrak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21792" y="191041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828800"/>
            <a:ext cx="3547872" cy="678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Mengelola, menganalisis, dan memvisualisasikan data donatur, donasi, penerima manfaat, program operasional (ambulans dan rumah singgah), media sosial, dan performa iklan untuk memantau efektivitas program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21792" y="2680701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2599091"/>
            <a:ext cx="3547872" cy="513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Mengembangkan dashboard dan laporan otomatis di Looker Studio untuk pelacakan campaign, monitoring retensi donatur, dan pengukuran efisiensi operasional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21792" y="3285851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204240"/>
            <a:ext cx="3547872" cy="348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Memproses dan membersihkan data kompleks menggunakan fungsi lanjutan Google Sheets untuk memastikan akurasi laporan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21792" y="372586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644250"/>
            <a:ext cx="3547872" cy="348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Berkolaborasi dengan tim program, fundraising, dan operasional untuk menerjemahkan temuan data menjadi rekomendasi strategis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1097280"/>
            <a:ext cx="40233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28032" y="118872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Programmer — Kerja Praktik</a:t>
            </a:r>
            <a:pPr indent="0" marL="0">
              <a:buNone/>
            </a:pPr>
            <a:r>
              <a:rPr lang="en-US" sz="8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2023 — 2024 · Yogyakarta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828032" y="146304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AKNSBY (Akademi Komunitas Negeri Seni dan Budaya Yogyakarta) · Proyek Akademik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828032" y="188435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983480" y="1810512"/>
            <a:ext cx="3547872" cy="317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Mengembangkan Learning Management System berbasis web menggunakan PHP, CodeIgniter, MySQL, HTML, CSS, dan JSON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828032" y="2247184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983480" y="2173346"/>
            <a:ext cx="3547872" cy="317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Merancang database relasional dengan </a:t>
            </a:r>
            <a:pPr indent="0" marL="0">
              <a:buNone/>
            </a:pPr>
            <a:r>
              <a:rPr lang="en-US" sz="9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tabel</a:t>
            </a:r>
            <a:pPr indent="0" marL="0">
              <a:buNone/>
            </a:pPr>
            <a:r>
              <a:rPr lang="en-US" sz="9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normalisasi 3NF, ERD, dan UML — implementasi lengkap di MySQL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828032" y="2610018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983480" y="2536180"/>
            <a:ext cx="3547872" cy="317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Mengerjakan seluruh proses pengembangan dari awal hingga selesai menggunakan metodologi Waterfall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663440" y="3017520"/>
            <a:ext cx="40233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828032" y="310896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Sistem Informasi — GPA 3,48 / 4,00</a:t>
            </a:r>
            <a:pPr indent="0" marL="0">
              <a:buNone/>
            </a:pPr>
            <a:r>
              <a:rPr lang="en-US" sz="8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2020 — 2024 · Yogyakarta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4828032" y="338328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Universitas Teknologi Yogyakarta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828032" y="3709264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983480" y="3639312"/>
            <a:ext cx="3547872" cy="301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Jurusan Sistem Informasi dengan fokus pada pemrograman web, database, dan analisis sistem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828032" y="4047226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983480" y="3977274"/>
            <a:ext cx="3547872" cy="159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Mempelajari ERD, UML, normalisasi database, OOP, dan metodologi Waterfall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4828032" y="4297680"/>
            <a:ext cx="3703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 — Jurusan IPS</a:t>
            </a:r>
            <a:pPr indent="0" marL="0">
              <a:buNone/>
            </a:pPr>
            <a:r>
              <a:rPr lang="en-US" sz="8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2017 — 2020 · Lampung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828032" y="4498848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SMAN 1 Seputih Agung · Lampung, Indonesia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4828032" y="4636008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Pendidikan menengah atas dengan jurusan Ilmu Pengetahuan Sosial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3 / 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48640"/>
            <a:ext cx="3657600" cy="39319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pic>
        <p:nvPicPr>
          <p:cNvPr id="3" name="Image 0" descr="das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594360"/>
            <a:ext cx="3566160" cy="35661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422452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"Informasi Donasi 2026" · 13 dashboard Looker Studio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4389120" y="548640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01 · ANALITIK BISNIS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389120" y="7772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Analitik Donasi &amp; Operasional — YGSR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4389120" y="1600200"/>
            <a:ext cx="21031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26280" y="170992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MASALAH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526280" y="1920240"/>
            <a:ext cx="1828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donasi dan operasional tersebar di banyak file terpisah dan tidak terintegrasi.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583680" y="1600200"/>
            <a:ext cx="21031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720840" y="170992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6720840" y="1920240"/>
            <a:ext cx="1828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dashboard Looker Studio terhubung ke Google Sheets — update otomatis, bisa diakses semua divisi.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389120" y="3108960"/>
            <a:ext cx="1353312" cy="822960"/>
          </a:xfrm>
          <a:prstGeom prst="roundRect">
            <a:avLst>
              <a:gd name="adj" fmla="val 8889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480560" y="320040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480560" y="359359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laporan turun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833872" y="3108960"/>
            <a:ext cx="1353312" cy="822960"/>
          </a:xfrm>
          <a:prstGeom prst="roundRect">
            <a:avLst>
              <a:gd name="adj" fmla="val 8889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25312" y="320040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Rp2,09M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5925312" y="359359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 terpantau 2026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7278624" y="3108960"/>
            <a:ext cx="1353312" cy="822960"/>
          </a:xfrm>
          <a:prstGeom prst="roundRect">
            <a:avLst>
              <a:gd name="adj" fmla="val 8889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370064" y="320040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15.487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7370064" y="359359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Donatur termonitor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389120" y="411480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Looker Studio  ·  Google Sheets  ·  Analitik Donor  ·  Pemetaan Geografis  ·  Meta Ads BI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4 / 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48640"/>
            <a:ext cx="4114800" cy="3931920"/>
          </a:xfrm>
          <a:prstGeom prst="roundRect">
            <a:avLst>
              <a:gd name="adj" fmla="val 186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pic>
        <p:nvPicPr>
          <p:cNvPr id="3" name="Image 0" descr="web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58368"/>
            <a:ext cx="1828800" cy="2587752"/>
          </a:xfrm>
          <a:prstGeom prst="rect">
            <a:avLst/>
          </a:prstGeom>
        </p:spPr>
      </p:pic>
      <p:pic>
        <p:nvPicPr>
          <p:cNvPr id="4" name="Image 1" descr="web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040" y="658368"/>
            <a:ext cx="1828800" cy="258775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94360" y="3337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&amp; Register   ·   Dashboard admin</a:t>
            </a:r>
            <a:endParaRPr lang="en-US" sz="950" dirty="0"/>
          </a:p>
        </p:txBody>
      </p:sp>
      <p:sp>
        <p:nvSpPr>
          <p:cNvPr id="6" name="Text 2"/>
          <p:cNvSpPr txBox="1"/>
          <p:nvPr/>
        </p:nvSpPr>
        <p:spPr>
          <a:xfrm>
            <a:off x="594360" y="36576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29 tabel · normalisasi 3NF · ERD &amp; UML · implementasi MySQL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6320" y="5486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02 · PENGEMBANGAN WEB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846320" y="77724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Management System — AKNSBY</a:t>
            </a:r>
            <a:endParaRPr lang="en-US" sz="2100" dirty="0"/>
          </a:p>
        </p:txBody>
      </p:sp>
      <p:sp>
        <p:nvSpPr>
          <p:cNvPr id="9" name="Text 5"/>
          <p:cNvSpPr txBox="1"/>
          <p:nvPr/>
        </p:nvSpPr>
        <p:spPr>
          <a:xfrm>
            <a:off x="4846320" y="14630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Akademi Komunitas Negeri Seni &amp; Budaya Yogyakarta · 2023–2024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4846320" y="1783080"/>
            <a:ext cx="38404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983480" y="187452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MASALAH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4983480" y="20574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Administrasi akademik dikelola manual, tanpa sistem yang mengintegrasikan mahasiswa, dosen, jadwal, dan nilai.</a:t>
            </a:r>
            <a:endParaRPr lang="en-US" sz="1050" dirty="0"/>
          </a:p>
        </p:txBody>
      </p:sp>
      <p:sp>
        <p:nvSpPr>
          <p:cNvPr id="13" name="Text 9"/>
          <p:cNvSpPr txBox="1"/>
          <p:nvPr/>
        </p:nvSpPr>
        <p:spPr>
          <a:xfrm>
            <a:off x="4983480" y="2578608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4983480" y="276148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web 5 modul dengan metodologi Waterfall — dari analisis kebutuhan hingga pengujian.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846320" y="3246120"/>
            <a:ext cx="1188720" cy="777240"/>
          </a:xfrm>
          <a:prstGeom prst="roundRect">
            <a:avLst>
              <a:gd name="adj" fmla="val 9412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4937760" y="33101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694176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digital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172200" y="3246120"/>
            <a:ext cx="1188720" cy="777240"/>
          </a:xfrm>
          <a:prstGeom prst="roundRect">
            <a:avLst>
              <a:gd name="adj" fmla="val 9412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263640" y="33101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2000" dirty="0"/>
          </a:p>
        </p:txBody>
      </p:sp>
      <p:sp>
        <p:nvSpPr>
          <p:cNvPr id="20" name="Text 16"/>
          <p:cNvSpPr txBox="1"/>
          <p:nvPr/>
        </p:nvSpPr>
        <p:spPr>
          <a:xfrm>
            <a:off x="6263640" y="3694176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 database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7498080" y="3246120"/>
            <a:ext cx="1188720" cy="777240"/>
          </a:xfrm>
          <a:prstGeom prst="roundRect">
            <a:avLst>
              <a:gd name="adj" fmla="val 9412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7589520" y="33101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5+</a:t>
            </a:r>
            <a:endParaRPr lang="en-US" sz="2000" dirty="0"/>
          </a:p>
        </p:txBody>
      </p:sp>
      <p:sp>
        <p:nvSpPr>
          <p:cNvPr id="23" name="Text 19"/>
          <p:cNvSpPr txBox="1"/>
          <p:nvPr/>
        </p:nvSpPr>
        <p:spPr>
          <a:xfrm>
            <a:off x="7589520" y="3694176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akademik</a:t>
            </a:r>
            <a:endParaRPr lang="en-US" sz="1000" dirty="0"/>
          </a:p>
        </p:txBody>
      </p:sp>
      <p:sp>
        <p:nvSpPr>
          <p:cNvPr id="24" name="Text 20"/>
          <p:cNvSpPr txBox="1"/>
          <p:nvPr/>
        </p:nvSpPr>
        <p:spPr>
          <a:xfrm>
            <a:off x="4846320" y="4160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· CodeIgniter  ·  MySQL  ·  HTML · CSS · JSON  ·  ERD &amp; UML</a:t>
            </a:r>
            <a:endParaRPr lang="en-US" sz="1050" dirty="0"/>
          </a:p>
        </p:txBody>
      </p:sp>
      <p:sp>
        <p:nvSpPr>
          <p:cNvPr id="25" name="Text 21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5 / 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WAWASAN ANALITIS · 1/2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Temuan dari Data YGSR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82296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21792" y="116128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DONASI &amp; CHANNEL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621792" y="141732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1732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114,76%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20574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Donasi Ramadan 2026 vs target Rp400 jt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788920" y="125730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944368" y="1179576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69,56% donasi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berasal dari donatur yang jarang berdonasi (kategori Bronze &amp; Silver, frekuensi rata-rata 1–4x/bulan) — donatur kecil adalah tulang punggung donasi YGSR.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788920" y="165415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944368" y="1576426"/>
            <a:ext cx="5513832" cy="17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menghasilkan 78,3%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dari total donasi, sisanya 21,7% dari WEB — CRM jadi kanal dominan.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788920" y="1893722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944368" y="1815998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Rata-rata donasi pertama kali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Rp53.649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angka ini dipakai sebagai acuan nominal minimum untuk campaign baru.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788920" y="2290572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944368" y="2212848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Donasi periode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Ramadan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 Feb–21 Mar 2026) mencapai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Rp459 juta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melampaui target Rp400jt (114,76%) dan naik 6,7% dibanding Ramadan tahun sebelumnya.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82296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21792" y="308152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DONATUR &amp; RETENSI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21792" y="333756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21792" y="333756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5,2%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21792" y="39776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donatur berstatus aktif (804 dari 15.487)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88920" y="317754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944368" y="3099816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15.487 donatur terdaftar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hanya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804 (5,2%)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berstatus aktif — mayoritas besar jadi target program reaktivasi.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88920" y="357439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944368" y="3496666"/>
            <a:ext cx="5513832" cy="17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8.017 donatur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terdaftar tapi belum pernah berdonasi — jadi prioritas campaign reaktivasi tim CRM.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88920" y="3813962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944368" y="3736238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Donatur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Platinum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(rata-rata &gt;8x donasi/bulan) hanya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orang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dari total 15.487 donatur terdaftar sepanjang berjalannya program — segmen paling kecil tapi paling loyal.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788920" y="4210812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2944368" y="4133088"/>
            <a:ext cx="5513832" cy="17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Rata-rata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 donatur baru/minggu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digunakan sebagai acuan target rekrutmen tim fundraising.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6 / 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WAWASAN ANALITIS · 2/2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Temuan dari Data YGSR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82296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21792" y="116128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 META ADS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621792" y="141732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1732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~7×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20574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Instagram dibanding Facebook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788920" y="125730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944368" y="1179576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 2,06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setiap Rp 1 iklan menghasilkan Rp 2,06 donasi. Biaya iklan Rp 203jt → nilai donasi Rp 318jt.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788920" y="165415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944368" y="1576426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mendominasi reach dibanding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7,47 juta vs 1,08 juta — menjadikannya kanal utama untuk menjangkau audiens baru.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788920" y="2050999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944368" y="1973275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Pertumbuhan followers baru di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(8.883 followers) jauh lebih tinggi dibanding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(42 followers) pada periode yang sama.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788920" y="2447849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944368" y="2370125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Berdasarkan data reach tertinggi per postingan, waktu terbaik untuk posting adalah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pagi sekitar pukul 05.00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malam sekitar pukul 19.00–19.10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82296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21792" y="308152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OPERASIONAL MTSR &amp; RSSR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21792" y="333756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6E9E8"/>
          </a:solidFill>
          <a:ln w="9525">
            <a:solidFill>
              <a:srgbClr val="E3BDB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21792" y="333756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~52%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21792" y="39776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pasien singgah RSSR ada di Jawa Timur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88920" y="317754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944368" y="3099816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 Timur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menjadi wilayah dengan pergerakan MTSR tertinggi — 2.515 dari total 6.548 pergerakan (sekitar 38%), jauh di atas Jawa Tengah di posisi kedua (2.077).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88920" y="3574390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944368" y="3496666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RSSR Surabaya 1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menjadi lokasi dengan operasional tersibuk (598 pasien singgah), sejalan dengan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 Timur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sebagai wilayah dengan pasien singgah RSSR terbanyak — 1.807 dari total 3.475 pasien (~52%).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88920" y="3971239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944368" y="3893515"/>
            <a:ext cx="5513832" cy="490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Penyakit Jantung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menjadi diagnosis tunggal dengan pasien terbanyak (229 pasien, total santunan Rp475,1jt) — disusul berbagai jenis kanker (tulang, ginjal, payudara, paru-paru) yang bila digabungkan menjadi kelompok diagnosis terbesar.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788920" y="4525366"/>
            <a:ext cx="54864" cy="54864"/>
          </a:xfrm>
          <a:prstGeom prst="ellipse">
            <a:avLst/>
          </a:prstGeom>
          <a:solidFill>
            <a:srgbClr val="B83232"/>
          </a:solidFill>
          <a:ln w="3175">
            <a:solidFill>
              <a:srgbClr val="B8323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2944368" y="4447642"/>
            <a:ext cx="5513832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Pasien berusia dewasa mendominasi </a:t>
            </a:r>
            <a:pPr indent="0" marL="0">
              <a:buNone/>
            </a:pPr>
            <a:r>
              <a:rPr lang="en-US" sz="10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1.495 dari 2.848 total penerima manfaat (~52%)</a:t>
            </a:r>
            <a:pPr indent="0" marL="0">
              <a:buNone/>
            </a:pPr>
            <a:r>
              <a:rPr lang="en-US" sz="10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kelompok usia produktif menjadi mayoritas pasien dampingan.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7 / 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KEAHLIAN &amp; SERTIFIKASI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yang Saya Gunakan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6517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21792" y="125272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ANALITIK &amp; BI</a:t>
            </a:r>
            <a:endParaRPr lang="en-US" sz="950" dirty="0"/>
          </a:p>
        </p:txBody>
      </p:sp>
      <p:sp>
        <p:nvSpPr>
          <p:cNvPr id="6" name="Text 4"/>
          <p:cNvSpPr txBox="1"/>
          <p:nvPr/>
        </p:nvSpPr>
        <p:spPr>
          <a:xfrm>
            <a:off x="621792" y="150876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Sheets (Advanced)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Looker Studio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Excel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Analitik Donor &amp; Meta Ads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Pelaporan &amp; Otomatisasi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46120" y="1143000"/>
            <a:ext cx="26517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10712" y="125272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 &amp; WEB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3410712" y="150876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(CodeIgniter)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&amp; SQL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HTML, CSS &amp; JSON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 &amp; OOP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35040" y="1143000"/>
            <a:ext cx="26517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0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199632" y="125272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83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&amp; DESIGN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199632" y="150876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ERD &amp; UML Design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UI/UX Design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Analysis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Waterfall Methodology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 &amp; Data Storytelling</a:t>
            </a:r>
            <a:endParaRPr lang="en-US" sz="1100" dirty="0"/>
          </a:p>
        </p:txBody>
      </p:sp>
      <p:pic>
        <p:nvPicPr>
          <p:cNvPr id="13" name="Image 0" descr="cert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154680"/>
            <a:ext cx="1737360" cy="1197864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57200" y="3154680"/>
            <a:ext cx="1737360" cy="1197864"/>
          </a:xfrm>
          <a:prstGeom prst="rect">
            <a:avLst/>
          </a:prstGeom>
          <a:ln w="9525">
            <a:solidFill>
              <a:srgbClr val="E2E0D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331720" y="3154680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RAPIDMINER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2331720" y="3346704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Engineering Professional Certification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2331720" y="384048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Fondasi penting untuk memahami cara data dikumpulkan, diproses, dan disimpan — relevan dengan pekerjaan saya di YGSR</a:t>
            </a:r>
            <a:endParaRPr lang="en-US" sz="850" dirty="0"/>
          </a:p>
        </p:txBody>
      </p:sp>
      <p:pic>
        <p:nvPicPr>
          <p:cNvPr id="18" name="Image 1" descr="cert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3154680"/>
            <a:ext cx="1737360" cy="1197864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4663440" y="3154680"/>
            <a:ext cx="1737360" cy="1197864"/>
          </a:xfrm>
          <a:prstGeom prst="rect">
            <a:avLst/>
          </a:prstGeom>
          <a:ln w="9525">
            <a:solidFill>
              <a:srgbClr val="E2E0DB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537960" y="3154680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RAPIDMINER</a:t>
            </a:r>
            <a:endParaRPr lang="en-US" sz="850" dirty="0"/>
          </a:p>
        </p:txBody>
      </p:sp>
      <p:sp>
        <p:nvSpPr>
          <p:cNvPr id="21" name="Text 17"/>
          <p:cNvSpPr txBox="1"/>
          <p:nvPr/>
        </p:nvSpPr>
        <p:spPr>
          <a:xfrm>
            <a:off x="6537960" y="3346704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A19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Professional Certification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6537960" y="384048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Pemahaman dasar machine learning yang berguna untuk mengembangkan analisis prediktif ke depan</a:t>
            </a:r>
            <a:endParaRPr lang="en-US" sz="850" dirty="0"/>
          </a:p>
        </p:txBody>
      </p:sp>
      <p:sp>
        <p:nvSpPr>
          <p:cNvPr id="23" name="Text 19"/>
          <p:cNvSpPr txBox="1"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C59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 Pambudi — Data Analyst   ·   8 / 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5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Hubungi </a:t>
            </a:r>
            <a:pPr indent="0" marL="0">
              <a:buNone/>
            </a:pPr>
            <a:r>
              <a:rPr lang="en-US" sz="3800" b="1" dirty="0">
                <a:solidFill>
                  <a:srgbClr val="E5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D9D6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"Dashboard yang baik bukan yang paling lengkap datanya — tapi yang paling mudah dibaca dan langsung bisa dipakai untuk mengambil keputusan."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3108960"/>
            <a:ext cx="2606040" cy="960120"/>
          </a:xfrm>
          <a:prstGeom prst="roundRect">
            <a:avLst>
              <a:gd name="adj" fmla="val 7619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324612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35204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tegarpambudi0305@gmail.com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91840" y="3108960"/>
            <a:ext cx="2606040" cy="960120"/>
          </a:xfrm>
          <a:prstGeom prst="roundRect">
            <a:avLst>
              <a:gd name="adj" fmla="val 7619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56432" y="324612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456432" y="35204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linkedin.com/in/tegarpambudi0305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3108960"/>
            <a:ext cx="2606040" cy="960120"/>
          </a:xfrm>
          <a:prstGeom prst="roundRect">
            <a:avLst>
              <a:gd name="adj" fmla="val 7619"/>
            </a:avLst>
          </a:prstGeom>
          <a:solidFill>
            <a:srgbClr val="2D2B28"/>
          </a:solidFill>
          <a:ln w="9525">
            <a:solidFill>
              <a:srgbClr val="45423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99632" y="3246120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6199632" y="35204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+62 822 6981 4730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8B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Terbuka untuk posisi Data Analyst di NGO, startup, maupun korporat  ·  Bantul, DIY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Portofolio Tegar Pambudi — Data Analyst</dc:title>
  <dc:subject>PptxGenJS Presentation</dc:subject>
  <dc:creator>Tegar Pambudi</dc:creator>
  <cp:lastModifiedBy>Tegar Pambudi</cp:lastModifiedBy>
  <cp:revision>1</cp:revision>
  <dcterms:created xsi:type="dcterms:W3CDTF">2026-10-01T06:55:52Z</dcterms:created>
  <dcterms:modified xsi:type="dcterms:W3CDTF">2026-10-01T06:55:52Z</dcterms:modified>
</cp:coreProperties>
</file>